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61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42910" y="5143512"/>
            <a:ext cx="8143932" cy="82708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0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85852" y="6005546"/>
            <a:ext cx="6915176" cy="6381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36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dirty="0" smtClean="0"/>
              <a:t>Click to edit Master subtitle style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3344546" y="1928802"/>
            <a:ext cx="2500330" cy="2071702"/>
          </a:xfrm>
          <a:prstGeom prst="flowChartPunchedCard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图片占位符 7"/>
          <p:cNvSpPr>
            <a:spLocks noGrp="1"/>
          </p:cNvSpPr>
          <p:nvPr>
            <p:ph type="pic" sz="quarter" idx="11"/>
          </p:nvPr>
        </p:nvSpPr>
        <p:spPr>
          <a:xfrm>
            <a:off x="6072198" y="1928802"/>
            <a:ext cx="2500330" cy="2071702"/>
          </a:xfrm>
          <a:prstGeom prst="flowChartPunchedCard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图片占位符 7"/>
          <p:cNvSpPr>
            <a:spLocks noGrp="1"/>
          </p:cNvSpPr>
          <p:nvPr>
            <p:ph type="pic" sz="quarter" idx="12"/>
          </p:nvPr>
        </p:nvSpPr>
        <p:spPr>
          <a:xfrm>
            <a:off x="571472" y="1928802"/>
            <a:ext cx="2500330" cy="2071702"/>
          </a:xfrm>
          <a:prstGeom prst="flowChartPunchedCard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13"/>
          </p:nvPr>
        </p:nvSpPr>
        <p:spPr>
          <a:xfrm>
            <a:off x="571500" y="4357688"/>
            <a:ext cx="8001000" cy="1714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15" name="内容占位符 14"/>
          <p:cNvSpPr>
            <a:spLocks noGrp="1"/>
          </p:cNvSpPr>
          <p:nvPr>
            <p:ph sz="quarter" idx="14"/>
          </p:nvPr>
        </p:nvSpPr>
        <p:spPr>
          <a:xfrm>
            <a:off x="3929063" y="214313"/>
            <a:ext cx="5214937" cy="1071562"/>
          </a:xfrm>
          <a:prstGeom prst="rect">
            <a:avLst/>
          </a:prstGeom>
        </p:spPr>
        <p:txBody>
          <a:bodyPr/>
          <a:lstStyle>
            <a:lvl1pPr>
              <a:buNone/>
              <a:defRPr lang="en-US" altLang="zh-CN" sz="5400" smtClean="0">
                <a:latin typeface="Arial" pitchFamily="34" charset="0"/>
                <a:ea typeface="微软雅黑" pitchFamily="34" charset="-122"/>
                <a:cs typeface="Arial" pitchFamily="34" charset="0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357158" y="1785926"/>
            <a:ext cx="3214710" cy="4357718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1"/>
          </p:nvPr>
        </p:nvSpPr>
        <p:spPr>
          <a:xfrm>
            <a:off x="3857625" y="1785938"/>
            <a:ext cx="5000625" cy="43576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内容占位符 14"/>
          <p:cNvSpPr>
            <a:spLocks noGrp="1"/>
          </p:cNvSpPr>
          <p:nvPr>
            <p:ph sz="quarter" idx="14"/>
          </p:nvPr>
        </p:nvSpPr>
        <p:spPr>
          <a:xfrm>
            <a:off x="3929063" y="214313"/>
            <a:ext cx="4929187" cy="1071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500034" y="1857364"/>
            <a:ext cx="1857388" cy="1785950"/>
          </a:xfrm>
          <a:prstGeom prst="flowChartAlternateProcess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图片占位符 3"/>
          <p:cNvSpPr>
            <a:spLocks noGrp="1"/>
          </p:cNvSpPr>
          <p:nvPr>
            <p:ph type="pic" sz="quarter" idx="11"/>
          </p:nvPr>
        </p:nvSpPr>
        <p:spPr>
          <a:xfrm>
            <a:off x="500034" y="4000504"/>
            <a:ext cx="1857388" cy="1785950"/>
          </a:xfrm>
          <a:prstGeom prst="flowChartAlternateProcess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图片占位符 3"/>
          <p:cNvSpPr>
            <a:spLocks noGrp="1"/>
          </p:cNvSpPr>
          <p:nvPr>
            <p:ph type="pic" sz="quarter" idx="12"/>
          </p:nvPr>
        </p:nvSpPr>
        <p:spPr>
          <a:xfrm>
            <a:off x="2643174" y="1857364"/>
            <a:ext cx="1857388" cy="1785950"/>
          </a:xfrm>
          <a:prstGeom prst="flowChartAlternateProcess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图片占位符 3"/>
          <p:cNvSpPr>
            <a:spLocks noGrp="1"/>
          </p:cNvSpPr>
          <p:nvPr>
            <p:ph type="pic" sz="quarter" idx="13"/>
          </p:nvPr>
        </p:nvSpPr>
        <p:spPr>
          <a:xfrm>
            <a:off x="2714612" y="4000504"/>
            <a:ext cx="1857388" cy="1785950"/>
          </a:xfrm>
          <a:prstGeom prst="flowChartAlternateProcess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929190" y="1928803"/>
            <a:ext cx="3786188" cy="3857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内容占位符 14"/>
          <p:cNvSpPr>
            <a:spLocks noGrp="1"/>
          </p:cNvSpPr>
          <p:nvPr>
            <p:ph sz="quarter" idx="15"/>
          </p:nvPr>
        </p:nvSpPr>
        <p:spPr>
          <a:xfrm>
            <a:off x="3929063" y="214313"/>
            <a:ext cx="4929187" cy="1071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80" y="5143512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8000" b="1" cap="none" spc="0" baseline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</a:lstStyle>
          <a:p>
            <a:r>
              <a:rPr lang="en-US" altLang="zh-CN" dirty="0" smtClean="0"/>
              <a:t>Thank You !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4800" dirty="0" smtClean="0">
                <a:latin typeface="方正卡通简体" pitchFamily="65" charset="-122"/>
                <a:ea typeface="方正卡通简体" pitchFamily="65" charset="-122"/>
              </a:rPr>
              <a:t>享受跟父亲一起的美好时光</a:t>
            </a:r>
            <a:endParaRPr lang="zh-CN" altLang="en-US" sz="4800" dirty="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85852" y="5949823"/>
            <a:ext cx="6915176" cy="638164"/>
          </a:xfrm>
        </p:spPr>
        <p:txBody>
          <a:bodyPr/>
          <a:lstStyle/>
          <a:p>
            <a:r>
              <a:rPr lang="zh-CN" altLang="en-US" b="0" dirty="0" smtClean="0">
                <a:ln>
                  <a:noFill/>
                </a:ln>
                <a:effectLst/>
                <a:latin typeface="方正卡通简体" pitchFamily="65" charset="-122"/>
                <a:ea typeface="方正卡通简体" pitchFamily="65" charset="-122"/>
              </a:rPr>
              <a:t>父亲节</a:t>
            </a:r>
            <a:r>
              <a:rPr lang="en-US" altLang="zh-CN" b="0" dirty="0" smtClean="0">
                <a:ln>
                  <a:noFill/>
                </a:ln>
                <a:effectLst/>
                <a:latin typeface="方正卡通简体" pitchFamily="65" charset="-122"/>
                <a:ea typeface="方正卡通简体" pitchFamily="65" charset="-122"/>
              </a:rPr>
              <a:t>PPT</a:t>
            </a:r>
            <a:r>
              <a:rPr lang="zh-CN" altLang="en-US" b="0" dirty="0" smtClean="0">
                <a:ln>
                  <a:noFill/>
                </a:ln>
                <a:effectLst/>
                <a:latin typeface="方正卡通简体" pitchFamily="65" charset="-122"/>
                <a:ea typeface="方正卡通简体" pitchFamily="65" charset="-122"/>
              </a:rPr>
              <a:t>模板</a:t>
            </a:r>
            <a:endParaRPr lang="zh-CN" altLang="en-US" b="0" dirty="0">
              <a:ln>
                <a:noFill/>
              </a:ln>
              <a:effectLst/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 descr="familyoutdoor060.jpg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/>
          <a:srcRect t="8571" b="8571"/>
          <a:stretch>
            <a:fillRect/>
          </a:stretch>
        </p:blipFill>
        <p:spPr/>
      </p:pic>
      <p:pic>
        <p:nvPicPr>
          <p:cNvPr id="10" name="图片占位符 9" descr="familyoutdoor064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/>
          <a:srcRect t="8571" b="8571"/>
          <a:stretch>
            <a:fillRect/>
          </a:stretch>
        </p:blipFill>
        <p:spPr/>
      </p:pic>
      <p:pic>
        <p:nvPicPr>
          <p:cNvPr id="8" name="图片占位符 7" descr="familyoutdoor063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 t="8571" b="8571"/>
          <a:stretch>
            <a:fillRect/>
          </a:stretch>
        </p:blipFill>
        <p:spPr/>
      </p:pic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000" dirty="0" smtClean="0"/>
              <a:t>I remember years ago when 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 was just a boy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Every evening I would fall asleep to the sound of my father's voice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And he said to me ,"this would take you safely through the night"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So drift away to my father's lullaby  Lay your body down</a:t>
            </a:r>
            <a:endParaRPr lang="zh-CN" altLang="en-US" sz="2000" dirty="0" smtClean="0"/>
          </a:p>
          <a:p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143372" y="142852"/>
            <a:ext cx="46434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Father's Day</a:t>
            </a:r>
            <a:endParaRPr lang="zh-CN" altLang="en-US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 descr="familyoutdoor063.jpg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/>
          <a:srcRect l="13115" r="13115"/>
          <a:stretch>
            <a:fillRect/>
          </a:stretch>
        </p:blipFill>
        <p:spPr/>
      </p:pic>
      <p:sp>
        <p:nvSpPr>
          <p:cNvPr id="3" name="内容占位符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000" dirty="0" smtClean="0"/>
              <a:t>I remember years ago when 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 was just a boy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Every evening I would fall asleep to the sound of my father's voice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And he said to me ,"this would take you safely through the night"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So drift away to my father's lullaby  Lay your body down</a:t>
            </a:r>
            <a:endParaRPr lang="zh-CN" altLang="en-US" sz="2000" dirty="0" smtClean="0"/>
          </a:p>
          <a:p>
            <a:pPr>
              <a:buNone/>
            </a:pPr>
            <a:r>
              <a:rPr lang="en-US" altLang="zh-CN" sz="2000" dirty="0" smtClean="0"/>
              <a:t>I remember years ago when 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 was just a boy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Every evening I would fall asleep to the sound of my father's voice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And he said to me ,"this would take you safely through the night"</a:t>
            </a:r>
            <a:endParaRPr lang="en-US" altLang="zh-CN" sz="2000" dirty="0" smtClean="0"/>
          </a:p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43372" y="142852"/>
            <a:ext cx="46434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Father's Day</a:t>
            </a:r>
            <a:endParaRPr lang="zh-CN" altLang="en-US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 descr="familyoutdoor063.jpg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/>
          <a:srcRect t="1923" b="1923"/>
          <a:stretch>
            <a:fillRect/>
          </a:stretch>
        </p:blipFill>
        <p:spPr/>
      </p:pic>
      <p:pic>
        <p:nvPicPr>
          <p:cNvPr id="9" name="图片占位符 8" descr="familyoutdoor063.jpg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print"/>
          <a:srcRect t="1923" b="1923"/>
          <a:stretch>
            <a:fillRect/>
          </a:stretch>
        </p:blipFill>
        <p:spPr/>
      </p:pic>
      <p:pic>
        <p:nvPicPr>
          <p:cNvPr id="8" name="图片占位符 7" descr="familyoutdoor063.jpg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print"/>
          <a:srcRect t="1923" b="1923"/>
          <a:stretch>
            <a:fillRect/>
          </a:stretch>
        </p:blipFill>
        <p:spPr/>
      </p:pic>
      <p:pic>
        <p:nvPicPr>
          <p:cNvPr id="10" name="图片占位符 9" descr="familyoutdoor063.jpg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print"/>
          <a:srcRect t="1923" b="1923"/>
          <a:stretch>
            <a:fillRect/>
          </a:stretch>
        </p:blipFill>
        <p:spPr>
          <a:xfrm>
            <a:off x="2714625" y="4000500"/>
            <a:ext cx="1857375" cy="1785938"/>
          </a:xfrm>
        </p:spPr>
      </p:pic>
      <p:sp>
        <p:nvSpPr>
          <p:cNvPr id="6" name="内容占位符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000" dirty="0" smtClean="0"/>
              <a:t>I remember years ago when 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 was just a boy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Every evening I would fall asleep to the sound of my father's voice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And he said to me ,"this would take you safely through the night"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So drift away to my father's lullaby  Lay your body down</a:t>
            </a:r>
            <a:endParaRPr lang="zh-CN" altLang="en-US" sz="2000" dirty="0" smtClean="0"/>
          </a:p>
          <a:p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143372" y="142852"/>
            <a:ext cx="46434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Father's Day</a:t>
            </a:r>
            <a:endParaRPr lang="zh-CN" altLang="en-US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方正卡通简体" pitchFamily="65" charset="-122"/>
                <a:ea typeface="方正卡通简体" pitchFamily="65" charset="-122"/>
              </a:rPr>
              <a:t>THANKS</a:t>
            </a:r>
            <a:endParaRPr lang="zh-CN" altLang="en-US" dirty="0"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926</Words>
  <Application>WPS 演示</Application>
  <PresentationFormat>全屏显示(4:3)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享受跟父亲一起的美好时光</vt:lpstr>
      <vt:lpstr>PowerPoint 演示文稿</vt:lpstr>
      <vt:lpstr>PowerPoint 演示文稿</vt:lpstr>
      <vt:lpstr>PowerPoint 演示文稿</vt:lpstr>
      <vt:lpstr>THANKS</vt:lpstr>
      <vt:lpstr>51PPT模板网  www.51pptmoban.com  整理发布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kangxl</dc:creator>
  <cp:lastModifiedBy>admin</cp:lastModifiedBy>
  <cp:revision>16</cp:revision>
  <dcterms:created xsi:type="dcterms:W3CDTF">2016-06-20T10:13:24Z</dcterms:created>
  <dcterms:modified xsi:type="dcterms:W3CDTF">2016-06-20T10:15:33Z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